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0693400" cy="7562850"/>
  <p:notesSz cx="10693400" cy="75628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1362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80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7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1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774192"/>
            <a:ext cx="10689336" cy="601217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097379" y="1090915"/>
            <a:ext cx="6498640" cy="18729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57528" y="2272162"/>
            <a:ext cx="8629650" cy="24898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7033450"/>
            <a:ext cx="3421888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studocu.com/in?utm_campaign=shared-document&amp;utm_source=studocu-document&amp;utm_medium=social_sharing&amp;utm_content=flappy-bird-project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mailto:(rishavy103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(rishavy103@g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studocu.com/in?utm_campaign=shared-document&amp;utm_source=studocu-document&amp;utm_medium=social_sharing&amp;utm_content=flappy-bird-projec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mailto:(rishavy103@gmail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hyperlink" Target="mailto:(rishavy103@gmail.co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udocu.com/in?utm_campaign=shared-document&amp;utm_source=studocu-document&amp;utm_medium=social_sharing&amp;utm_content=flappy-bird-project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mailto:(rishavy103@gmail.com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(rishavy103@gmail.com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udocu.com/in?utm_campaign=shared-document&amp;utm_source=studocu-document&amp;utm_medium=social_sharing&amp;utm_content=flappy-bird-project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hyperlink" Target="mailto:(rishavy103@gmail.com" TargetMode="Externa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(rishavy103@gmail.com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udocu.com/in?utm_campaign=shared-document&amp;utm_source=studocu-document&amp;utm_medium=social_sharing&amp;utm_content=flappy-bird-project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hyperlink" Target="mailto:(rishavy103@gmail.com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97379" y="1090915"/>
            <a:ext cx="6498640" cy="1230167"/>
          </a:xfrm>
          <a:prstGeom prst="rect">
            <a:avLst/>
          </a:prstGeom>
        </p:spPr>
        <p:txBody>
          <a:bodyPr vert="horz" wrap="square" lIns="0" tIns="570570" rIns="0" bIns="0" rtlCol="0">
            <a:spAutoFit/>
          </a:bodyPr>
          <a:lstStyle/>
          <a:p>
            <a:pPr marL="2130425" marR="5080" indent="-1074420">
              <a:lnSpc>
                <a:spcPts val="5110"/>
              </a:lnSpc>
              <a:spcBef>
                <a:spcPts val="750"/>
              </a:spcBef>
            </a:pPr>
            <a:r>
              <a:rPr sz="4700" b="1" spc="-5" dirty="0">
                <a:latin typeface="Times New Roman"/>
                <a:cs typeface="Times New Roman"/>
              </a:rPr>
              <a:t>J</a:t>
            </a:r>
            <a:r>
              <a:rPr sz="4700" b="1" spc="-630" dirty="0">
                <a:latin typeface="Times New Roman"/>
                <a:cs typeface="Times New Roman"/>
              </a:rPr>
              <a:t>AV</a:t>
            </a:r>
            <a:r>
              <a:rPr sz="4700" b="1" dirty="0">
                <a:latin typeface="Times New Roman"/>
                <a:cs typeface="Times New Roman"/>
              </a:rPr>
              <a:t>A</a:t>
            </a:r>
            <a:r>
              <a:rPr sz="4700" b="1" spc="-250" dirty="0">
                <a:latin typeface="Times New Roman"/>
                <a:cs typeface="Times New Roman"/>
              </a:rPr>
              <a:t> </a:t>
            </a:r>
            <a:r>
              <a:rPr sz="4700" b="1" spc="-10" dirty="0">
                <a:latin typeface="Times New Roman"/>
                <a:cs typeface="Times New Roman"/>
              </a:rPr>
              <a:t>PROJECT</a:t>
            </a:r>
            <a:endParaRPr sz="47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535386" y="3625333"/>
            <a:ext cx="6442710" cy="7480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4700" b="1" dirty="0">
                <a:solidFill>
                  <a:srgbClr val="FFFFFF"/>
                </a:solidFill>
                <a:latin typeface="Times New Roman"/>
                <a:cs typeface="Times New Roman"/>
              </a:rPr>
              <a:t>FLAPPY</a:t>
            </a:r>
            <a:r>
              <a:rPr sz="4700" b="1" spc="-19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4700" b="1" dirty="0">
                <a:solidFill>
                  <a:srgbClr val="FFFFFF"/>
                </a:solidFill>
                <a:latin typeface="Times New Roman"/>
                <a:cs typeface="Times New Roman"/>
              </a:rPr>
              <a:t>BIRD IN </a:t>
            </a:r>
            <a:r>
              <a:rPr sz="4700" b="1" spc="-25" dirty="0">
                <a:solidFill>
                  <a:srgbClr val="FFFFFF"/>
                </a:solidFill>
                <a:latin typeface="Times New Roman"/>
                <a:cs typeface="Times New Roman"/>
              </a:rPr>
              <a:t>J</a:t>
            </a:r>
            <a:r>
              <a:rPr sz="4700" b="1" spc="-650" dirty="0">
                <a:solidFill>
                  <a:srgbClr val="FFFFFF"/>
                </a:solidFill>
                <a:latin typeface="Times New Roman"/>
                <a:cs typeface="Times New Roman"/>
              </a:rPr>
              <a:t>AV</a:t>
            </a:r>
            <a:r>
              <a:rPr sz="4700" b="1" spc="-2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endParaRPr sz="47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458998" y="4813779"/>
            <a:ext cx="2625090" cy="795731"/>
          </a:xfrm>
          <a:prstGeom prst="rect">
            <a:avLst/>
          </a:prstGeom>
        </p:spPr>
        <p:txBody>
          <a:bodyPr vert="horz" wrap="square" lIns="0" tIns="137795" rIns="0" bIns="0" rtlCol="0">
            <a:spAutoFit/>
          </a:bodyPr>
          <a:lstStyle/>
          <a:p>
            <a:pPr marL="22860">
              <a:lnSpc>
                <a:spcPct val="100000"/>
              </a:lnSpc>
              <a:spcBef>
                <a:spcPts val="1085"/>
              </a:spcBef>
            </a:pPr>
            <a:r>
              <a:rPr sz="1750" b="1" dirty="0">
                <a:solidFill>
                  <a:srgbClr val="FFFFFF"/>
                </a:solidFill>
                <a:latin typeface="Times New Roman"/>
                <a:cs typeface="Times New Roman"/>
              </a:rPr>
              <a:t>Presented</a:t>
            </a:r>
            <a:r>
              <a:rPr sz="1750" b="1" spc="-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b="1" spc="-25" dirty="0">
                <a:solidFill>
                  <a:srgbClr val="FFFFFF"/>
                </a:solidFill>
                <a:latin typeface="Times New Roman"/>
                <a:cs typeface="Times New Roman"/>
              </a:rPr>
              <a:t>by</a:t>
            </a:r>
            <a:endParaRPr lang="en-IN" sz="1750" b="1" spc="-25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22860">
              <a:lnSpc>
                <a:spcPct val="100000"/>
              </a:lnSpc>
              <a:spcBef>
                <a:spcPts val="1085"/>
              </a:spcBef>
            </a:pPr>
            <a:r>
              <a:rPr lang="en-IN" sz="1600" dirty="0">
                <a:solidFill>
                  <a:schemeClr val="bg1"/>
                </a:solidFill>
              </a:rPr>
              <a:t>Vaibhav(23BCS13386)</a:t>
            </a:r>
            <a:endParaRPr sz="175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pic>
        <p:nvPicPr>
          <p:cNvPr id="6" name="object 6">
            <a:hlinkClick r:id="rId2"/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41191" y="7005825"/>
            <a:ext cx="3810000" cy="364238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4073702" y="7344128"/>
            <a:ext cx="2545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Downloaded</a:t>
            </a:r>
            <a:r>
              <a:rPr sz="800" spc="-30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by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Rishav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Kumar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4C4C4C"/>
                </a:solidFill>
                <a:latin typeface="Arial MT"/>
                <a:cs typeface="Arial MT"/>
                <a:hlinkClick r:id="rId4"/>
              </a:rPr>
              <a:t>(rishavy103@gmail.com)</a:t>
            </a:r>
            <a:endParaRPr sz="800">
              <a:latin typeface="Arial MT"/>
              <a:cs typeface="Arial M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E0B831-FFF0-2F42-6FF2-F2736F9041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8794" y="6860287"/>
            <a:ext cx="3614793" cy="6553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291D5B-B918-1ACB-B952-8FAFDE391D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733425"/>
            <a:ext cx="850900" cy="145868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87584" y="1362199"/>
            <a:ext cx="3389629" cy="559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INTRODUCTION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073702" y="7344128"/>
            <a:ext cx="2545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Downloaded</a:t>
            </a:r>
            <a:r>
              <a:rPr sz="800" spc="-30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by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Rishav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Kumar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4C4C4C"/>
                </a:solidFill>
                <a:latin typeface="Arial MT"/>
                <a:cs typeface="Arial MT"/>
                <a:hlinkClick r:id="rId2"/>
              </a:rPr>
              <a:t>(rishavy103@gmail.com)</a:t>
            </a:r>
            <a:endParaRPr sz="800">
              <a:latin typeface="Arial MT"/>
              <a:cs typeface="Arial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2342" y="2430473"/>
            <a:ext cx="8935720" cy="30219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12090" marR="223520" indent="-200025">
              <a:lnSpc>
                <a:spcPct val="120200"/>
              </a:lnSpc>
              <a:spcBef>
                <a:spcPts val="95"/>
              </a:spcBef>
              <a:buFont typeface="Verdana"/>
              <a:buChar char="➢"/>
              <a:tabLst>
                <a:tab pos="212090" algn="l"/>
                <a:tab pos="266700" algn="l"/>
              </a:tabLst>
            </a:pP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	Flappy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Bird</a:t>
            </a:r>
            <a:r>
              <a:rPr sz="1750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17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game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application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developed by</a:t>
            </a:r>
            <a:r>
              <a:rPr sz="1750" spc="-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Vietnamese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programmer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Dong Nguyen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and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released</a:t>
            </a:r>
            <a:r>
              <a:rPr sz="175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in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2013.</a:t>
            </a:r>
            <a:r>
              <a:rPr sz="1750" spc="-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game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featured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7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simple</a:t>
            </a:r>
            <a:r>
              <a:rPr sz="17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concept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addictive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gameplay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that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kept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players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hooked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hours.</a:t>
            </a:r>
            <a:r>
              <a:rPr sz="1750" spc="-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 game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was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an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instant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success,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with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millions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downloads</a:t>
            </a:r>
            <a:r>
              <a:rPr sz="17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even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merchandise being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sold.</a:t>
            </a:r>
            <a:endParaRPr sz="1750">
              <a:latin typeface="Times New Roman"/>
              <a:cs typeface="Times New Roman"/>
            </a:endParaRPr>
          </a:p>
          <a:p>
            <a:pPr marL="212090" marR="5080" indent="-200025">
              <a:lnSpc>
                <a:spcPct val="119700"/>
              </a:lnSpc>
              <a:spcBef>
                <a:spcPts val="930"/>
              </a:spcBef>
              <a:buFont typeface="Verdana"/>
              <a:buChar char="➢"/>
              <a:tabLst>
                <a:tab pos="212090" algn="l"/>
                <a:tab pos="267335" algn="l"/>
              </a:tabLst>
            </a:pP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	Flappy</a:t>
            </a:r>
            <a:r>
              <a:rPr sz="175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Bird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 simple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mobile</a:t>
            </a:r>
            <a:r>
              <a:rPr sz="17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game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where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player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controls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bird</a:t>
            </a:r>
            <a:r>
              <a:rPr sz="175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by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tapping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screen</a:t>
            </a:r>
            <a:r>
              <a:rPr sz="175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to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make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it</a:t>
            </a:r>
            <a:r>
              <a:rPr sz="175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flap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its wings</a:t>
            </a:r>
            <a:r>
              <a:rPr sz="1750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fly.</a:t>
            </a:r>
            <a:r>
              <a:rPr sz="1750" spc="-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objective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game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to navigate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bird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through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series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of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pipes without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touching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them.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Each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time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 bird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passes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through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 pipe,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 player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earns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point.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game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continues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until</a:t>
            </a:r>
            <a:r>
              <a:rPr sz="175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 bird</a:t>
            </a:r>
            <a:r>
              <a:rPr sz="175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collides with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 pipe or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 ground,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at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which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point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game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is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over and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player's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score is</a:t>
            </a:r>
            <a:r>
              <a:rPr sz="1750" spc="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displayed.</a:t>
            </a:r>
            <a:endParaRPr sz="1750">
              <a:latin typeface="Times New Roman"/>
              <a:cs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0327BE-138D-E02C-C36A-6D3FD024B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794" y="6860287"/>
            <a:ext cx="3614793" cy="6553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05685" y="1438221"/>
            <a:ext cx="6490335" cy="559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ROLE</a:t>
            </a:r>
            <a:r>
              <a:rPr spc="-20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spc="-229" dirty="0"/>
              <a:t>JAVA</a:t>
            </a:r>
            <a:r>
              <a:rPr spc="-220" dirty="0"/>
              <a:t> </a:t>
            </a:r>
            <a:r>
              <a:rPr dirty="0"/>
              <a:t>IN FLAPPY</a:t>
            </a:r>
            <a:r>
              <a:rPr spc="-140" dirty="0"/>
              <a:t> </a:t>
            </a:r>
            <a:r>
              <a:rPr spc="-20" dirty="0"/>
              <a:t>BIRD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78839" y="2506817"/>
            <a:ext cx="8828405" cy="27063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13360" marR="5080" indent="-201295">
              <a:lnSpc>
                <a:spcPct val="120300"/>
              </a:lnSpc>
              <a:spcBef>
                <a:spcPts val="90"/>
              </a:spcBef>
              <a:buFont typeface="Verdana"/>
              <a:buChar char="➢"/>
              <a:tabLst>
                <a:tab pos="213360" algn="l"/>
                <a:tab pos="267970" algn="l"/>
              </a:tabLst>
            </a:pP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	Java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programming language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that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was used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develop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original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version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Flappy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Bird.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game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was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developed</a:t>
            </a:r>
            <a:r>
              <a:rPr sz="17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using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Java-based</a:t>
            </a:r>
            <a:r>
              <a:rPr sz="175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game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development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framework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called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Swing.Java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is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popular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programming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language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game development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due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sz="1750" spc="-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its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cross-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platform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capabilities,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robustness,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ease of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use.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It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provides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developers</a:t>
            </a:r>
            <a:r>
              <a:rPr sz="17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with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wide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range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tools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libraries</a:t>
            </a:r>
            <a:r>
              <a:rPr sz="17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to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create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high-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quality</a:t>
            </a:r>
            <a:r>
              <a:rPr sz="175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games.</a:t>
            </a:r>
            <a:endParaRPr sz="1750">
              <a:latin typeface="Times New Roman"/>
              <a:cs typeface="Times New Roman"/>
            </a:endParaRPr>
          </a:p>
          <a:p>
            <a:pPr marL="213360" marR="698500" indent="-201295">
              <a:lnSpc>
                <a:spcPct val="120300"/>
              </a:lnSpc>
              <a:spcBef>
                <a:spcPts val="910"/>
              </a:spcBef>
              <a:buFont typeface="Verdana"/>
              <a:buChar char="➢"/>
              <a:tabLst>
                <a:tab pos="213360" algn="l"/>
                <a:tab pos="269240" algn="l"/>
              </a:tabLst>
            </a:pP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	Overall,</a:t>
            </a:r>
            <a:r>
              <a:rPr sz="1750" spc="-3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Java</a:t>
            </a:r>
            <a:r>
              <a:rPr sz="17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0" dirty="0">
                <a:solidFill>
                  <a:srgbClr val="FFFFFF"/>
                </a:solidFill>
                <a:latin typeface="Cambria"/>
                <a:cs typeface="Cambria"/>
              </a:rPr>
              <a:t>played</a:t>
            </a:r>
            <a:r>
              <a:rPr sz="1750" spc="13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5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17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45" dirty="0">
                <a:solidFill>
                  <a:srgbClr val="FFFFFF"/>
                </a:solidFill>
                <a:latin typeface="Cambria"/>
                <a:cs typeface="Cambria"/>
              </a:rPr>
              <a:t>significant</a:t>
            </a:r>
            <a:r>
              <a:rPr sz="1750" spc="1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role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development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Flappy</a:t>
            </a:r>
            <a:r>
              <a:rPr sz="1750" spc="1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Bird,</a:t>
            </a:r>
            <a:r>
              <a:rPr sz="1750" spc="-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-20" dirty="0">
                <a:solidFill>
                  <a:srgbClr val="FFFFFF"/>
                </a:solidFill>
                <a:latin typeface="Cambria"/>
                <a:cs typeface="Cambria"/>
              </a:rPr>
              <a:t>from </a:t>
            </a:r>
            <a:r>
              <a:rPr sz="1750" spc="55" dirty="0">
                <a:solidFill>
                  <a:srgbClr val="FFFFFF"/>
                </a:solidFill>
                <a:latin typeface="Cambria"/>
                <a:cs typeface="Cambria"/>
              </a:rPr>
              <a:t>creating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750" spc="70" dirty="0">
                <a:solidFill>
                  <a:srgbClr val="FFFFFF"/>
                </a:solidFill>
                <a:latin typeface="Cambria"/>
                <a:cs typeface="Cambria"/>
              </a:rPr>
              <a:t> game's</a:t>
            </a: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114" dirty="0">
                <a:solidFill>
                  <a:srgbClr val="FFFFFF"/>
                </a:solidFill>
                <a:latin typeface="Cambria"/>
                <a:cs typeface="Cambria"/>
              </a:rPr>
              <a:t>code</a:t>
            </a:r>
            <a:r>
              <a:rPr sz="17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and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0" dirty="0">
                <a:solidFill>
                  <a:srgbClr val="FFFFFF"/>
                </a:solidFill>
                <a:latin typeface="Cambria"/>
                <a:cs typeface="Cambria"/>
              </a:rPr>
              <a:t>physics</a:t>
            </a: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engine</a:t>
            </a:r>
            <a:r>
              <a:rPr sz="17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designing</a:t>
            </a: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its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0" dirty="0">
                <a:solidFill>
                  <a:srgbClr val="FFFFFF"/>
                </a:solidFill>
                <a:latin typeface="Cambria"/>
                <a:cs typeface="Cambria"/>
              </a:rPr>
              <a:t>graphical </a:t>
            </a:r>
            <a:r>
              <a:rPr sz="1750" spc="35" dirty="0">
                <a:solidFill>
                  <a:srgbClr val="FFFFFF"/>
                </a:solidFill>
                <a:latin typeface="Cambria"/>
                <a:cs typeface="Cambria"/>
              </a:rPr>
              <a:t>user </a:t>
            </a:r>
            <a:r>
              <a:rPr sz="1750" spc="50" dirty="0">
                <a:solidFill>
                  <a:srgbClr val="FFFFFF"/>
                </a:solidFill>
                <a:latin typeface="Cambria"/>
                <a:cs typeface="Cambria"/>
              </a:rPr>
              <a:t>interface.</a:t>
            </a:r>
            <a:endParaRPr sz="1750">
              <a:latin typeface="Cambria"/>
              <a:cs typeface="Cambria"/>
            </a:endParaRPr>
          </a:p>
        </p:txBody>
      </p:sp>
      <p:pic>
        <p:nvPicPr>
          <p:cNvPr id="4" name="object 4">
            <a:hlinkClick r:id="rId2"/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41191" y="7005825"/>
            <a:ext cx="3810000" cy="36423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073702" y="7344128"/>
            <a:ext cx="2545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Downloaded</a:t>
            </a:r>
            <a:r>
              <a:rPr sz="800" spc="-30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by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Rishav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Kumar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4C4C4C"/>
                </a:solidFill>
                <a:latin typeface="Arial MT"/>
                <a:cs typeface="Arial MT"/>
                <a:hlinkClick r:id="rId4"/>
              </a:rPr>
              <a:t>(rishavy103@gmail.com)</a:t>
            </a:r>
            <a:endParaRPr sz="800">
              <a:latin typeface="Arial MT"/>
              <a:cs typeface="Arial M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C246A-196E-A66C-1060-BC7A351C6C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8794" y="6860287"/>
            <a:ext cx="3614793" cy="6553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74192"/>
            <a:ext cx="10689336" cy="601217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33295">
              <a:lnSpc>
                <a:spcPct val="100000"/>
              </a:lnSpc>
              <a:spcBef>
                <a:spcPts val="100"/>
              </a:spcBef>
            </a:pPr>
            <a:r>
              <a:rPr dirty="0"/>
              <a:t>Flow</a:t>
            </a:r>
            <a:r>
              <a:rPr spc="-30" dirty="0"/>
              <a:t> </a:t>
            </a:r>
            <a:r>
              <a:rPr spc="-10" dirty="0"/>
              <a:t>Chart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01623" y="1757172"/>
            <a:ext cx="9076942" cy="4850891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073702" y="7344128"/>
            <a:ext cx="2545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Downloaded</a:t>
            </a:r>
            <a:r>
              <a:rPr sz="800" spc="-30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by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Rishav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Kumar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4C4C4C"/>
                </a:solidFill>
                <a:latin typeface="Arial MT"/>
                <a:cs typeface="Arial MT"/>
                <a:hlinkClick r:id="rId4"/>
              </a:rPr>
              <a:t>(rishavy103@gmail.com)</a:t>
            </a:r>
            <a:endParaRPr sz="800">
              <a:latin typeface="Arial MT"/>
              <a:cs typeface="Arial M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1125D6-8641-226F-1B87-DC9A02C9FD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8794" y="6860287"/>
            <a:ext cx="3614793" cy="6553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51439" y="1253817"/>
            <a:ext cx="2175510" cy="559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WORKING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68184" y="1975894"/>
            <a:ext cx="6202045" cy="2927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8605" indent="-255904">
              <a:lnSpc>
                <a:spcPct val="100000"/>
              </a:lnSpc>
              <a:spcBef>
                <a:spcPts val="100"/>
              </a:spcBef>
              <a:buFont typeface="Verdana"/>
              <a:buChar char="➢"/>
              <a:tabLst>
                <a:tab pos="268605" algn="l"/>
              </a:tabLst>
            </a:pP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Step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1: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Run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code</a:t>
            </a:r>
            <a:r>
              <a:rPr sz="175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in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any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platform.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It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will</a:t>
            </a:r>
            <a:r>
              <a:rPr sz="175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open</a:t>
            </a:r>
            <a:r>
              <a:rPr sz="175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dirty="0">
                <a:solidFill>
                  <a:srgbClr val="FFFFFF"/>
                </a:solidFill>
                <a:latin typeface="Times New Roman"/>
                <a:cs typeface="Times New Roman"/>
              </a:rPr>
              <a:t>a GUI</a:t>
            </a:r>
            <a:r>
              <a:rPr sz="175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Times New Roman"/>
                <a:cs typeface="Times New Roman"/>
              </a:rPr>
              <a:t>interface.</a:t>
            </a:r>
            <a:endParaRPr sz="175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44852" y="2478024"/>
            <a:ext cx="6053327" cy="4168139"/>
          </a:xfrm>
          <a:prstGeom prst="rect">
            <a:avLst/>
          </a:prstGeom>
        </p:spPr>
      </p:pic>
      <p:pic>
        <p:nvPicPr>
          <p:cNvPr id="5" name="object 5">
            <a:hlinkClick r:id="rId3"/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441191" y="7005825"/>
            <a:ext cx="3810000" cy="364238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4073702" y="7344128"/>
            <a:ext cx="2545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Downloaded</a:t>
            </a:r>
            <a:r>
              <a:rPr sz="800" spc="-30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by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Rishav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Kumar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4C4C4C"/>
                </a:solidFill>
                <a:latin typeface="Arial MT"/>
                <a:cs typeface="Arial MT"/>
                <a:hlinkClick r:id="rId5"/>
              </a:rPr>
              <a:t>(rishavy103@gmail.com)</a:t>
            </a:r>
            <a:endParaRPr sz="800">
              <a:latin typeface="Arial MT"/>
              <a:cs typeface="Arial M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C0D2D3-7B8A-7EFC-0C5C-C9EC113204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8794" y="6860287"/>
            <a:ext cx="3614793" cy="6553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8183" y="1121499"/>
            <a:ext cx="8763000" cy="13074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13360" marR="5080" indent="-201295">
              <a:lnSpc>
                <a:spcPct val="120200"/>
              </a:lnSpc>
              <a:spcBef>
                <a:spcPts val="95"/>
              </a:spcBef>
              <a:buFont typeface="Verdana"/>
              <a:buChar char="➢"/>
              <a:tabLst>
                <a:tab pos="213360" algn="l"/>
                <a:tab pos="324485" algn="l"/>
              </a:tabLst>
            </a:pPr>
            <a:r>
              <a:rPr sz="1750" spc="60" dirty="0">
                <a:solidFill>
                  <a:srgbClr val="FFFFFF"/>
                </a:solidFill>
                <a:latin typeface="Cambria"/>
                <a:cs typeface="Cambria"/>
              </a:rPr>
              <a:t>	Step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2:</a:t>
            </a:r>
            <a:r>
              <a:rPr sz="1750" spc="-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Now</a:t>
            </a:r>
            <a:r>
              <a:rPr sz="17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5" dirty="0">
                <a:solidFill>
                  <a:srgbClr val="FFFFFF"/>
                </a:solidFill>
                <a:latin typeface="Cambria"/>
                <a:cs typeface="Cambria"/>
              </a:rPr>
              <a:t>click</a:t>
            </a:r>
            <a:r>
              <a:rPr sz="17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on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0" dirty="0">
                <a:solidFill>
                  <a:srgbClr val="FFFFFF"/>
                </a:solidFill>
                <a:latin typeface="Cambria"/>
                <a:cs typeface="Cambria"/>
              </a:rPr>
              <a:t>play</a:t>
            </a: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button</a:t>
            </a:r>
            <a:r>
              <a:rPr sz="17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it</a:t>
            </a:r>
            <a:r>
              <a:rPr sz="17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will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open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5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new</a:t>
            </a:r>
            <a:r>
              <a:rPr sz="17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55" dirty="0">
                <a:solidFill>
                  <a:srgbClr val="FFFFFF"/>
                </a:solidFill>
                <a:latin typeface="Cambria"/>
                <a:cs typeface="Cambria"/>
              </a:rPr>
              <a:t>interface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5" dirty="0">
                <a:solidFill>
                  <a:srgbClr val="FFFFFF"/>
                </a:solidFill>
                <a:latin typeface="Cambria"/>
                <a:cs typeface="Cambria"/>
              </a:rPr>
              <a:t>background. </a:t>
            </a:r>
            <a:r>
              <a:rPr sz="17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114" dirty="0">
                <a:solidFill>
                  <a:srgbClr val="FFFFFF"/>
                </a:solidFill>
                <a:latin typeface="Cambria"/>
                <a:cs typeface="Cambria"/>
              </a:rPr>
              <a:t>game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will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start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sz="17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have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click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mouse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fly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0" dirty="0">
                <a:solidFill>
                  <a:srgbClr val="FFFFFF"/>
                </a:solidFill>
                <a:latin typeface="Cambria"/>
                <a:cs typeface="Cambria"/>
              </a:rPr>
              <a:t>bird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and</a:t>
            </a: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your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0" dirty="0">
                <a:solidFill>
                  <a:srgbClr val="FFFFFF"/>
                </a:solidFill>
                <a:latin typeface="Cambria"/>
                <a:cs typeface="Cambria"/>
              </a:rPr>
              <a:t>objective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-25" dirty="0">
                <a:solidFill>
                  <a:srgbClr val="FFFFFF"/>
                </a:solidFill>
                <a:latin typeface="Cambria"/>
                <a:cs typeface="Cambria"/>
              </a:rPr>
              <a:t>is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0" dirty="0">
                <a:solidFill>
                  <a:srgbClr val="FFFFFF"/>
                </a:solidFill>
                <a:latin typeface="Cambria"/>
                <a:cs typeface="Cambria"/>
              </a:rPr>
              <a:t>navigate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50" dirty="0">
                <a:solidFill>
                  <a:srgbClr val="FFFFFF"/>
                </a:solidFill>
                <a:latin typeface="Cambria"/>
                <a:cs typeface="Cambria"/>
              </a:rPr>
              <a:t>bird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through</a:t>
            </a:r>
            <a:r>
              <a:rPr sz="17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5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17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5" dirty="0">
                <a:solidFill>
                  <a:srgbClr val="FFFFFF"/>
                </a:solidFill>
                <a:latin typeface="Cambria"/>
                <a:cs typeface="Cambria"/>
              </a:rPr>
              <a:t>series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17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pipes</a:t>
            </a:r>
            <a:r>
              <a:rPr sz="17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without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55" dirty="0">
                <a:solidFill>
                  <a:srgbClr val="FFFFFF"/>
                </a:solidFill>
                <a:latin typeface="Cambria"/>
                <a:cs typeface="Cambria"/>
              </a:rPr>
              <a:t>touching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them.</a:t>
            </a:r>
            <a:r>
              <a:rPr sz="1750" spc="-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5" dirty="0">
                <a:solidFill>
                  <a:srgbClr val="FFFFFF"/>
                </a:solidFill>
                <a:latin typeface="Cambria"/>
                <a:cs typeface="Cambria"/>
              </a:rPr>
              <a:t>Each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time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-2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750" spc="50" dirty="0">
                <a:solidFill>
                  <a:srgbClr val="FFFFFF"/>
                </a:solidFill>
                <a:latin typeface="Cambria"/>
                <a:cs typeface="Cambria"/>
              </a:rPr>
              <a:t>bird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passes</a:t>
            </a:r>
            <a:r>
              <a:rPr sz="17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through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5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pipe,</a:t>
            </a:r>
            <a:r>
              <a:rPr sz="1750" spc="-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55" dirty="0">
                <a:solidFill>
                  <a:srgbClr val="FFFFFF"/>
                </a:solidFill>
                <a:latin typeface="Cambria"/>
                <a:cs typeface="Cambria"/>
              </a:rPr>
              <a:t>player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0" dirty="0">
                <a:solidFill>
                  <a:srgbClr val="FFFFFF"/>
                </a:solidFill>
                <a:latin typeface="Cambria"/>
                <a:cs typeface="Cambria"/>
              </a:rPr>
              <a:t>earns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5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-10" dirty="0">
                <a:solidFill>
                  <a:srgbClr val="FFFFFF"/>
                </a:solidFill>
                <a:latin typeface="Cambria"/>
                <a:cs typeface="Cambria"/>
              </a:rPr>
              <a:t>point</a:t>
            </a:r>
            <a:endParaRPr sz="1750">
              <a:latin typeface="Cambria"/>
              <a:cs typeface="Cambri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04416" y="2638045"/>
            <a:ext cx="7014971" cy="3907533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073702" y="7344128"/>
            <a:ext cx="2545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Downloaded</a:t>
            </a:r>
            <a:r>
              <a:rPr sz="800" spc="-30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by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Rishav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Kumar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4C4C4C"/>
                </a:solidFill>
                <a:latin typeface="Arial MT"/>
                <a:cs typeface="Arial MT"/>
                <a:hlinkClick r:id="rId3"/>
              </a:rPr>
              <a:t>(rishavy103@gmail.com)</a:t>
            </a:r>
            <a:endParaRPr sz="800">
              <a:latin typeface="Arial MT"/>
              <a:cs typeface="Arial M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9DC4D7-02AF-3592-F167-85CCC3EFE3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8794" y="6860287"/>
            <a:ext cx="3614793" cy="65531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8183" y="1132045"/>
            <a:ext cx="8407400" cy="666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3360" marR="5080" indent="-201295">
              <a:lnSpc>
                <a:spcPct val="120000"/>
              </a:lnSpc>
              <a:spcBef>
                <a:spcPts val="100"/>
              </a:spcBef>
              <a:buFont typeface="Verdana"/>
              <a:buChar char="➢"/>
              <a:tabLst>
                <a:tab pos="213360" algn="l"/>
                <a:tab pos="267970" algn="l"/>
              </a:tabLst>
            </a:pP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	Step</a:t>
            </a: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3:</a:t>
            </a:r>
            <a:r>
              <a:rPr sz="1750" spc="-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Now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if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0" dirty="0">
                <a:solidFill>
                  <a:srgbClr val="FFFFFF"/>
                </a:solidFill>
                <a:latin typeface="Cambria"/>
                <a:cs typeface="Cambria"/>
              </a:rPr>
              <a:t>bird</a:t>
            </a: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get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0" dirty="0">
                <a:solidFill>
                  <a:srgbClr val="FFFFFF"/>
                </a:solidFill>
                <a:latin typeface="Cambria"/>
                <a:cs typeface="Cambria"/>
              </a:rPr>
              <a:t>collides</a:t>
            </a:r>
            <a:r>
              <a:rPr sz="17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with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pipes</a:t>
            </a:r>
            <a:r>
              <a:rPr sz="17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then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5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pop</a:t>
            </a: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will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occur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which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shows</a:t>
            </a: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-2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player’s</a:t>
            </a:r>
            <a:r>
              <a:rPr sz="17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55" dirty="0">
                <a:solidFill>
                  <a:srgbClr val="FFFFFF"/>
                </a:solidFill>
                <a:latin typeface="Cambria"/>
                <a:cs typeface="Cambria"/>
              </a:rPr>
              <a:t>score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and</a:t>
            </a: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it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will</a:t>
            </a:r>
            <a:r>
              <a:rPr sz="17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65" dirty="0">
                <a:solidFill>
                  <a:srgbClr val="FFFFFF"/>
                </a:solidFill>
                <a:latin typeface="Cambria"/>
                <a:cs typeface="Cambria"/>
              </a:rPr>
              <a:t>ask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do</a:t>
            </a:r>
            <a:r>
              <a:rPr sz="17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sz="1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want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55" dirty="0">
                <a:solidFill>
                  <a:srgbClr val="FFFFFF"/>
                </a:solidFill>
                <a:latin typeface="Cambria"/>
                <a:cs typeface="Cambria"/>
              </a:rPr>
              <a:t>resume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110" dirty="0">
                <a:solidFill>
                  <a:srgbClr val="FFFFFF"/>
                </a:solidFill>
                <a:latin typeface="Cambria"/>
                <a:cs typeface="Cambria"/>
              </a:rPr>
              <a:t>game?</a:t>
            </a:r>
            <a:r>
              <a:rPr sz="1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120" dirty="0">
                <a:solidFill>
                  <a:srgbClr val="FFFFFF"/>
                </a:solidFill>
                <a:latin typeface="Cambria"/>
                <a:cs typeface="Cambria"/>
              </a:rPr>
              <a:t>Click</a:t>
            </a:r>
            <a:r>
              <a:rPr sz="1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70" dirty="0">
                <a:solidFill>
                  <a:srgbClr val="FFFFFF"/>
                </a:solidFill>
                <a:latin typeface="Cambria"/>
                <a:cs typeface="Cambria"/>
              </a:rPr>
              <a:t>yes</a:t>
            </a:r>
            <a:r>
              <a:rPr sz="17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dirty="0">
                <a:solidFill>
                  <a:srgbClr val="FFFFFF"/>
                </a:solidFill>
                <a:latin typeface="Cambria"/>
                <a:cs typeface="Cambria"/>
              </a:rPr>
              <a:t>or</a:t>
            </a:r>
            <a:r>
              <a:rPr sz="17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750" spc="-25" dirty="0">
                <a:solidFill>
                  <a:srgbClr val="FFFFFF"/>
                </a:solidFill>
                <a:latin typeface="Cambria"/>
                <a:cs typeface="Cambria"/>
              </a:rPr>
              <a:t>no</a:t>
            </a:r>
            <a:endParaRPr sz="1750">
              <a:latin typeface="Cambria"/>
              <a:cs typeface="Cambri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81883" y="2057398"/>
            <a:ext cx="4927091" cy="4529327"/>
          </a:xfrm>
          <a:prstGeom prst="rect">
            <a:avLst/>
          </a:prstGeom>
        </p:spPr>
      </p:pic>
      <p:pic>
        <p:nvPicPr>
          <p:cNvPr id="4" name="object 4">
            <a:hlinkClick r:id="rId3"/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441191" y="7005825"/>
            <a:ext cx="3810000" cy="36423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073702" y="7344128"/>
            <a:ext cx="2545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Downloaded</a:t>
            </a:r>
            <a:r>
              <a:rPr sz="800" spc="-30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by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Rishav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Kumar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4C4C4C"/>
                </a:solidFill>
                <a:latin typeface="Arial MT"/>
                <a:cs typeface="Arial MT"/>
                <a:hlinkClick r:id="rId5"/>
              </a:rPr>
              <a:t>(rishavy103@gmail.com)</a:t>
            </a:r>
            <a:endParaRPr sz="800">
              <a:latin typeface="Arial MT"/>
              <a:cs typeface="Arial M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78C470-1A70-04F0-9F92-9B6D2C6B21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8794" y="6860287"/>
            <a:ext cx="3614793" cy="6553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81107" y="1296603"/>
            <a:ext cx="2895600" cy="559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CONCLUSION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073702" y="7344128"/>
            <a:ext cx="2545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Downloaded</a:t>
            </a:r>
            <a:r>
              <a:rPr sz="800" spc="-30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by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Rishav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Kumar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4C4C4C"/>
                </a:solidFill>
                <a:latin typeface="Arial MT"/>
                <a:cs typeface="Arial MT"/>
                <a:hlinkClick r:id="rId2"/>
              </a:rPr>
              <a:t>(rishavy103@gmail.com)</a:t>
            </a:r>
            <a:endParaRPr sz="8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857528" y="2272162"/>
            <a:ext cx="8629650" cy="15995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13360" marR="5080" indent="-201295">
              <a:lnSpc>
                <a:spcPct val="120300"/>
              </a:lnSpc>
              <a:spcBef>
                <a:spcPts val="105"/>
              </a:spcBef>
              <a:buFont typeface="Verdana"/>
              <a:buChar char="➢"/>
              <a:tabLst>
                <a:tab pos="213360" algn="l"/>
                <a:tab pos="267970" algn="l"/>
              </a:tabLst>
            </a:pPr>
            <a:r>
              <a:rPr dirty="0"/>
              <a:t>	In</a:t>
            </a:r>
            <a:r>
              <a:rPr spc="105" dirty="0"/>
              <a:t> </a:t>
            </a:r>
            <a:r>
              <a:rPr spc="65" dirty="0"/>
              <a:t>conclusion,</a:t>
            </a:r>
            <a:r>
              <a:rPr spc="-70" dirty="0"/>
              <a:t> </a:t>
            </a:r>
            <a:r>
              <a:rPr spc="70" dirty="0"/>
              <a:t>Flappy</a:t>
            </a:r>
            <a:r>
              <a:rPr spc="90" dirty="0"/>
              <a:t> </a:t>
            </a:r>
            <a:r>
              <a:rPr dirty="0"/>
              <a:t>Bird</a:t>
            </a:r>
            <a:r>
              <a:rPr spc="100" dirty="0"/>
              <a:t> </a:t>
            </a:r>
            <a:r>
              <a:rPr dirty="0"/>
              <a:t>was</a:t>
            </a:r>
            <a:r>
              <a:rPr spc="114" dirty="0"/>
              <a:t> </a:t>
            </a:r>
            <a:r>
              <a:rPr spc="75" dirty="0"/>
              <a:t>a</a:t>
            </a:r>
            <a:r>
              <a:rPr spc="114" dirty="0"/>
              <a:t> </a:t>
            </a:r>
            <a:r>
              <a:rPr spc="45" dirty="0"/>
              <a:t>significant</a:t>
            </a:r>
            <a:r>
              <a:rPr spc="105" dirty="0"/>
              <a:t> </a:t>
            </a:r>
            <a:r>
              <a:rPr dirty="0"/>
              <a:t>cultural</a:t>
            </a:r>
            <a:r>
              <a:rPr spc="105" dirty="0"/>
              <a:t> </a:t>
            </a:r>
            <a:r>
              <a:rPr spc="70" dirty="0"/>
              <a:t>phenomenon</a:t>
            </a:r>
            <a:r>
              <a:rPr spc="110" dirty="0"/>
              <a:t> </a:t>
            </a:r>
            <a:r>
              <a:rPr dirty="0"/>
              <a:t>that</a:t>
            </a:r>
            <a:r>
              <a:rPr spc="105" dirty="0"/>
              <a:t> </a:t>
            </a:r>
            <a:r>
              <a:rPr dirty="0"/>
              <a:t>showed</a:t>
            </a:r>
            <a:r>
              <a:rPr spc="125" dirty="0"/>
              <a:t> </a:t>
            </a:r>
            <a:r>
              <a:rPr spc="-25" dirty="0"/>
              <a:t>the </a:t>
            </a:r>
            <a:r>
              <a:rPr dirty="0"/>
              <a:t>power</a:t>
            </a:r>
            <a:r>
              <a:rPr spc="114" dirty="0"/>
              <a:t> </a:t>
            </a:r>
            <a:r>
              <a:rPr dirty="0"/>
              <a:t>of</a:t>
            </a:r>
            <a:r>
              <a:rPr spc="120" dirty="0"/>
              <a:t> </a:t>
            </a:r>
            <a:r>
              <a:rPr spc="80" dirty="0"/>
              <a:t>mobile</a:t>
            </a:r>
            <a:r>
              <a:rPr spc="120" dirty="0"/>
              <a:t> </a:t>
            </a:r>
            <a:r>
              <a:rPr spc="100" dirty="0"/>
              <a:t>gaming</a:t>
            </a:r>
            <a:r>
              <a:rPr spc="114" dirty="0"/>
              <a:t> </a:t>
            </a:r>
            <a:r>
              <a:rPr spc="65" dirty="0"/>
              <a:t>and</a:t>
            </a:r>
            <a:r>
              <a:rPr spc="140" dirty="0"/>
              <a:t> </a:t>
            </a:r>
            <a:r>
              <a:rPr dirty="0"/>
              <a:t>viral</a:t>
            </a:r>
            <a:r>
              <a:rPr spc="120" dirty="0"/>
              <a:t> </a:t>
            </a:r>
            <a:r>
              <a:rPr spc="55" dirty="0"/>
              <a:t>marketing.</a:t>
            </a:r>
            <a:r>
              <a:rPr spc="-45" dirty="0"/>
              <a:t> </a:t>
            </a:r>
            <a:r>
              <a:rPr dirty="0"/>
              <a:t>It</a:t>
            </a:r>
            <a:r>
              <a:rPr spc="120" dirty="0"/>
              <a:t> </a:t>
            </a:r>
            <a:r>
              <a:rPr spc="55" dirty="0"/>
              <a:t>also</a:t>
            </a:r>
            <a:r>
              <a:rPr spc="120" dirty="0"/>
              <a:t> </a:t>
            </a:r>
            <a:r>
              <a:rPr spc="75" dirty="0"/>
              <a:t>highlighted</a:t>
            </a:r>
            <a:r>
              <a:rPr spc="140" dirty="0"/>
              <a:t> </a:t>
            </a:r>
            <a:r>
              <a:rPr dirty="0"/>
              <a:t>the</a:t>
            </a:r>
            <a:r>
              <a:rPr spc="140" dirty="0"/>
              <a:t> </a:t>
            </a:r>
            <a:r>
              <a:rPr dirty="0"/>
              <a:t>pressure</a:t>
            </a:r>
            <a:r>
              <a:rPr spc="120" dirty="0"/>
              <a:t> </a:t>
            </a:r>
            <a:r>
              <a:rPr spc="40" dirty="0"/>
              <a:t>and </a:t>
            </a:r>
            <a:r>
              <a:rPr dirty="0"/>
              <a:t>scrutiny</a:t>
            </a:r>
            <a:r>
              <a:rPr spc="90" dirty="0"/>
              <a:t> </a:t>
            </a:r>
            <a:r>
              <a:rPr dirty="0"/>
              <a:t>that</a:t>
            </a:r>
            <a:r>
              <a:rPr spc="114" dirty="0"/>
              <a:t> game</a:t>
            </a:r>
            <a:r>
              <a:rPr spc="95" dirty="0"/>
              <a:t> </a:t>
            </a:r>
            <a:r>
              <a:rPr spc="75" dirty="0"/>
              <a:t>developers</a:t>
            </a:r>
            <a:r>
              <a:rPr spc="105" dirty="0"/>
              <a:t> </a:t>
            </a:r>
            <a:r>
              <a:rPr spc="75" dirty="0"/>
              <a:t>can</a:t>
            </a:r>
            <a:r>
              <a:rPr spc="95" dirty="0"/>
              <a:t> face </a:t>
            </a:r>
            <a:r>
              <a:rPr dirty="0"/>
              <a:t>in</a:t>
            </a:r>
            <a:r>
              <a:rPr spc="95" dirty="0"/>
              <a:t> </a:t>
            </a:r>
            <a:r>
              <a:rPr dirty="0"/>
              <a:t>the</a:t>
            </a:r>
            <a:r>
              <a:rPr spc="110" dirty="0"/>
              <a:t> </a:t>
            </a:r>
            <a:r>
              <a:rPr spc="135" dirty="0"/>
              <a:t>age</a:t>
            </a:r>
            <a:r>
              <a:rPr spc="90" dirty="0"/>
              <a:t> </a:t>
            </a:r>
            <a:r>
              <a:rPr dirty="0"/>
              <a:t>of</a:t>
            </a:r>
            <a:r>
              <a:rPr spc="95" dirty="0"/>
              <a:t> </a:t>
            </a:r>
            <a:r>
              <a:rPr spc="60" dirty="0"/>
              <a:t>social</a:t>
            </a:r>
            <a:r>
              <a:rPr spc="95" dirty="0"/>
              <a:t> </a:t>
            </a:r>
            <a:r>
              <a:rPr spc="80" dirty="0"/>
              <a:t>media</a:t>
            </a:r>
            <a:r>
              <a:rPr spc="100" dirty="0"/>
              <a:t> </a:t>
            </a:r>
            <a:r>
              <a:rPr spc="70" dirty="0"/>
              <a:t>and</a:t>
            </a:r>
            <a:r>
              <a:rPr spc="110" dirty="0"/>
              <a:t> </a:t>
            </a:r>
            <a:r>
              <a:rPr dirty="0"/>
              <a:t>the</a:t>
            </a:r>
            <a:r>
              <a:rPr spc="95" dirty="0"/>
              <a:t> </a:t>
            </a:r>
            <a:r>
              <a:rPr spc="40" dirty="0"/>
              <a:t>internet. </a:t>
            </a:r>
            <a:r>
              <a:rPr spc="75" dirty="0"/>
              <a:t>While</a:t>
            </a:r>
            <a:r>
              <a:rPr spc="95" dirty="0"/>
              <a:t> </a:t>
            </a:r>
            <a:r>
              <a:rPr dirty="0"/>
              <a:t>the</a:t>
            </a:r>
            <a:r>
              <a:rPr spc="95" dirty="0"/>
              <a:t> </a:t>
            </a:r>
            <a:r>
              <a:rPr spc="120" dirty="0"/>
              <a:t>game</a:t>
            </a:r>
            <a:r>
              <a:rPr spc="95" dirty="0"/>
              <a:t> </a:t>
            </a:r>
            <a:r>
              <a:rPr dirty="0"/>
              <a:t>is</a:t>
            </a:r>
            <a:r>
              <a:rPr spc="110" dirty="0"/>
              <a:t> </a:t>
            </a:r>
            <a:r>
              <a:rPr dirty="0"/>
              <a:t>no</a:t>
            </a:r>
            <a:r>
              <a:rPr spc="114" dirty="0"/>
              <a:t> </a:t>
            </a:r>
            <a:r>
              <a:rPr spc="75" dirty="0"/>
              <a:t>longer</a:t>
            </a:r>
            <a:r>
              <a:rPr spc="90" dirty="0"/>
              <a:t> </a:t>
            </a:r>
            <a:r>
              <a:rPr spc="60" dirty="0"/>
              <a:t>available</a:t>
            </a:r>
            <a:r>
              <a:rPr spc="95" dirty="0"/>
              <a:t> </a:t>
            </a:r>
            <a:r>
              <a:rPr dirty="0"/>
              <a:t>for</a:t>
            </a:r>
            <a:r>
              <a:rPr spc="90" dirty="0"/>
              <a:t> </a:t>
            </a:r>
            <a:r>
              <a:rPr spc="60" dirty="0"/>
              <a:t>download,</a:t>
            </a:r>
            <a:r>
              <a:rPr spc="-60" dirty="0"/>
              <a:t> </a:t>
            </a:r>
            <a:r>
              <a:rPr dirty="0"/>
              <a:t>its</a:t>
            </a:r>
            <a:r>
              <a:rPr spc="110" dirty="0"/>
              <a:t> </a:t>
            </a:r>
            <a:r>
              <a:rPr spc="50" dirty="0"/>
              <a:t>impact</a:t>
            </a:r>
            <a:r>
              <a:rPr spc="95" dirty="0"/>
              <a:t> </a:t>
            </a:r>
            <a:r>
              <a:rPr spc="55" dirty="0"/>
              <a:t>on</a:t>
            </a:r>
            <a:r>
              <a:rPr spc="95" dirty="0"/>
              <a:t> </a:t>
            </a:r>
            <a:r>
              <a:rPr dirty="0"/>
              <a:t>the</a:t>
            </a:r>
            <a:r>
              <a:rPr spc="100" dirty="0"/>
              <a:t> </a:t>
            </a:r>
            <a:r>
              <a:rPr spc="85" dirty="0"/>
              <a:t>gaming </a:t>
            </a:r>
            <a:r>
              <a:rPr dirty="0"/>
              <a:t>industry</a:t>
            </a:r>
            <a:r>
              <a:rPr spc="190" dirty="0"/>
              <a:t> </a:t>
            </a:r>
            <a:r>
              <a:rPr spc="70" dirty="0"/>
              <a:t>and</a:t>
            </a:r>
            <a:r>
              <a:rPr spc="180" dirty="0"/>
              <a:t> </a:t>
            </a:r>
            <a:r>
              <a:rPr spc="55" dirty="0"/>
              <a:t>popular</a:t>
            </a:r>
            <a:r>
              <a:rPr spc="180" dirty="0"/>
              <a:t> </a:t>
            </a:r>
            <a:r>
              <a:rPr dirty="0"/>
              <a:t>culture</a:t>
            </a:r>
            <a:r>
              <a:rPr spc="165" dirty="0"/>
              <a:t> </a:t>
            </a:r>
            <a:r>
              <a:rPr dirty="0"/>
              <a:t>cannot</a:t>
            </a:r>
            <a:r>
              <a:rPr spc="190" dirty="0"/>
              <a:t> </a:t>
            </a:r>
            <a:r>
              <a:rPr spc="150" dirty="0"/>
              <a:t>be</a:t>
            </a:r>
            <a:r>
              <a:rPr spc="185" dirty="0"/>
              <a:t> </a:t>
            </a:r>
            <a:r>
              <a:rPr spc="90" dirty="0"/>
              <a:t>denied.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56825D-B80F-B07F-0929-8DE806C17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794" y="6860287"/>
            <a:ext cx="3614793" cy="65531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73683"/>
            <a:ext cx="10689590" cy="601345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63074" y="3155769"/>
            <a:ext cx="395224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dirty="0"/>
              <a:t>THANK</a:t>
            </a:r>
            <a:r>
              <a:rPr sz="5250" spc="-200" dirty="0"/>
              <a:t> </a:t>
            </a:r>
            <a:r>
              <a:rPr sz="5250" spc="-25" dirty="0"/>
              <a:t>YOU</a:t>
            </a:r>
            <a:endParaRPr sz="5250"/>
          </a:p>
        </p:txBody>
      </p:sp>
      <p:pic>
        <p:nvPicPr>
          <p:cNvPr id="4" name="object 4">
            <a:hlinkClick r:id="rId3"/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441191" y="7005825"/>
            <a:ext cx="3810000" cy="364238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073702" y="7344128"/>
            <a:ext cx="2545715" cy="13906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Downloaded</a:t>
            </a:r>
            <a:r>
              <a:rPr sz="800" spc="-30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by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Rishav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dirty="0">
                <a:solidFill>
                  <a:srgbClr val="4C4C4C"/>
                </a:solidFill>
                <a:latin typeface="Arial MT"/>
                <a:cs typeface="Arial MT"/>
              </a:rPr>
              <a:t>Kumar</a:t>
            </a:r>
            <a:r>
              <a:rPr sz="800" spc="-25" dirty="0">
                <a:solidFill>
                  <a:srgbClr val="4C4C4C"/>
                </a:solidFill>
                <a:latin typeface="Arial MT"/>
                <a:cs typeface="Arial MT"/>
              </a:rPr>
              <a:t> </a:t>
            </a:r>
            <a:r>
              <a:rPr sz="800" spc="-10" dirty="0">
                <a:solidFill>
                  <a:srgbClr val="4C4C4C"/>
                </a:solidFill>
                <a:latin typeface="Arial MT"/>
                <a:cs typeface="Arial MT"/>
                <a:hlinkClick r:id="rId5"/>
              </a:rPr>
              <a:t>(rishavy103@gmail.com)</a:t>
            </a:r>
            <a:endParaRPr sz="800">
              <a:latin typeface="Arial MT"/>
              <a:cs typeface="Arial M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4AC9DE-D191-ECEE-FDB3-9F3E7C2FD2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8794" y="6860287"/>
            <a:ext cx="3614793" cy="65531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C4C4C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549</Words>
  <Application>Microsoft Office PowerPoint</Application>
  <PresentationFormat>Custom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 MT</vt:lpstr>
      <vt:lpstr>Cambria</vt:lpstr>
      <vt:lpstr>Times New Roman</vt:lpstr>
      <vt:lpstr>Verdana</vt:lpstr>
      <vt:lpstr>Office Theme</vt:lpstr>
      <vt:lpstr>JAVA PROJECT</vt:lpstr>
      <vt:lpstr>INTRODUCTION</vt:lpstr>
      <vt:lpstr>ROLE OF JAVA IN FLAPPY BIRD</vt:lpstr>
      <vt:lpstr>Flow Chart</vt:lpstr>
      <vt:lpstr>WORKING</vt:lpstr>
      <vt:lpstr>PowerPoint Presentation</vt:lpstr>
      <vt:lpstr>PowerPoint Presentation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vaibhav garg</cp:lastModifiedBy>
  <cp:revision>2</cp:revision>
  <dcterms:created xsi:type="dcterms:W3CDTF">2025-04-10T04:07:59Z</dcterms:created>
  <dcterms:modified xsi:type="dcterms:W3CDTF">2025-11-10T13:35:03Z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2025-04-10T00:00:00Z</vt:filetime>
  </property>
  <property fmtid="{D5CDD505-2E9C-101B-9397-08002B2CF9AE}" pid="3" name="LastSaved">
    <vt:filetime>2025-04-10T00:00:00Z</vt:filetime>
  </property>
  <property fmtid="{D5CDD505-2E9C-101B-9397-08002B2CF9AE}" pid="4" name="Producer">
    <vt:lpwstr>iLovePDF</vt:lpwstr>
  </property>
</Properties>
</file>